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F45B7-C9B8-4712-A475-A72C4751EBC8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D2D71-9C06-43FD-9705-34388AA4AD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9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6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17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4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79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93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0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7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81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26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6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3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D3AC3-6D95-400F-94A7-458C62CAB4FA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4B09A-541A-4300-AC0D-3EF5CEFC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57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075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6318" t="9816" r="1483" b="4873"/>
          <a:stretch/>
        </p:blipFill>
        <p:spPr>
          <a:xfrm>
            <a:off x="2434770" y="4804229"/>
            <a:ext cx="4189585" cy="2053772"/>
          </a:xfrm>
          <a:prstGeom prst="rect">
            <a:avLst/>
          </a:prstGeom>
        </p:spPr>
      </p:pic>
      <p:pic>
        <p:nvPicPr>
          <p:cNvPr id="8" name="Picture 2" descr="C:\Users\Zybina_M\Desktop\General.png"/>
          <p:cNvPicPr>
            <a:picLocks noChangeAspect="1" noChangeArrowheads="1"/>
          </p:cNvPicPr>
          <p:nvPr/>
        </p:nvPicPr>
        <p:blipFill rotWithShape="1">
          <a:blip r:embed="rId4" cstate="print"/>
          <a:srcRect b="31195"/>
          <a:stretch/>
        </p:blipFill>
        <p:spPr bwMode="auto">
          <a:xfrm>
            <a:off x="10116754" y="5196498"/>
            <a:ext cx="1320503" cy="12962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7551810" y="5918134"/>
            <a:ext cx="4082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Маргарита Зыбина</a:t>
            </a:r>
            <a:b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Генеральный директор 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  <a:latin typeface="Bahnschrift Light" panose="020B0502040204020203" pitchFamily="34" charset="0"/>
            </a:endParaRPr>
          </a:p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компании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Digital Textile</a:t>
            </a:r>
            <a:b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</a:b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  <a:latin typeface="Bahnschrift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88563" y="3498309"/>
            <a:ext cx="6997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i="1" dirty="0">
                <a:solidFill>
                  <a:schemeClr val="accent3">
                    <a:lumMod val="75000"/>
                  </a:schemeClr>
                </a:solidFill>
                <a:latin typeface="Bahnschrift Light" panose="020B0502040204020203" pitchFamily="34" charset="0"/>
                <a:ea typeface="Microsoft YaHei UI Light" panose="020B0502040204020203" pitchFamily="34" charset="-122"/>
                <a:cs typeface="Calibri Light" panose="020F0302020204030204" pitchFamily="34" charset="0"/>
              </a:rPr>
              <a:t>Мы создаем красоту, комфорт и настроение, делая бесценное ощутимым в жизни каждого!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2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35</TotalTime>
  <Words>17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печать на натуральном текстиле</dc:title>
  <dc:creator>Urist</dc:creator>
  <cp:lastModifiedBy>Роман</cp:lastModifiedBy>
  <cp:revision>7</cp:revision>
  <dcterms:created xsi:type="dcterms:W3CDTF">2019-11-13T21:18:03Z</dcterms:created>
  <dcterms:modified xsi:type="dcterms:W3CDTF">2019-11-14T08:09:11Z</dcterms:modified>
</cp:coreProperties>
</file>